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51A-E13D-4144-B59B-A28CAF9E7625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E49D-59D0-458B-B988-197A1E808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smtClean="0">
                <a:solidFill>
                  <a:srgbClr val="7030A0"/>
                </a:solidFill>
              </a:rPr>
              <a:t/>
            </a:r>
            <a:br>
              <a:rPr lang="en-US" sz="3600" b="1" i="1" dirty="0" smtClean="0">
                <a:solidFill>
                  <a:srgbClr val="7030A0"/>
                </a:solidFill>
              </a:rPr>
            </a:br>
            <a:r>
              <a:rPr lang="en-US" sz="4000" b="1" i="1" dirty="0" smtClean="0">
                <a:solidFill>
                  <a:srgbClr val="7030A0"/>
                </a:solidFill>
              </a:rPr>
              <a:t>WELCOME  TO  AAA  COMMITTEE</a:t>
            </a:r>
            <a:br>
              <a:rPr lang="en-US" sz="4000" b="1" i="1" dirty="0" smtClean="0">
                <a:solidFill>
                  <a:srgbClr val="7030A0"/>
                </a:solidFill>
              </a:rPr>
            </a:br>
            <a:r>
              <a:rPr lang="en-US" sz="3100" b="1" i="1" dirty="0" smtClean="0">
                <a:solidFill>
                  <a:srgbClr val="7030A0"/>
                </a:solidFill>
              </a:rPr>
              <a:t>ART’S AND COMMERCE COLLEGE,</a:t>
            </a:r>
            <a:r>
              <a:rPr lang="mr-IN" sz="3100" b="1" i="1" dirty="0" smtClean="0">
                <a:solidFill>
                  <a:srgbClr val="7030A0"/>
                </a:solidFill>
              </a:rPr>
              <a:t> </a:t>
            </a:r>
            <a:r>
              <a:rPr lang="en-US" sz="3100" b="1" i="1" dirty="0" smtClean="0">
                <a:solidFill>
                  <a:srgbClr val="7030A0"/>
                </a:solidFill>
              </a:rPr>
              <a:t>MADHA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1030" name="Picture 6" descr="C:\Users\HP\Desktop\R more 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2895600" cy="2895600"/>
          </a:xfrm>
          <a:prstGeom prst="rect">
            <a:avLst/>
          </a:prstGeom>
          <a:noFill/>
        </p:spPr>
      </p:pic>
      <p:pic>
        <p:nvPicPr>
          <p:cNvPr id="10" name="Picture 9" descr="shi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81201"/>
            <a:ext cx="2895600" cy="2895600"/>
          </a:xfrm>
          <a:prstGeom prst="rect">
            <a:avLst/>
          </a:prstGeom>
        </p:spPr>
      </p:pic>
      <p:pic>
        <p:nvPicPr>
          <p:cNvPr id="11" name="Picture 10" descr="sirs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2743200" cy="2895600"/>
          </a:xfrm>
          <a:prstGeom prst="rect">
            <a:avLst/>
          </a:prstGeom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Prin.Dr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K.H.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Shinde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Prin.Dr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.S.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More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.S.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mr-IN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Chairman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Member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mr-IN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Co-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Ordinator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WELCOME  TO  AAA  COMMITTEE ART’S AND COMMERCE COLLEGE, MADHA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AAA  COMMITTEE ART’S AND COMMERCE COLLEGE,MADHA</dc:title>
  <dc:creator>HP</dc:creator>
  <cp:lastModifiedBy>DELL</cp:lastModifiedBy>
  <cp:revision>16</cp:revision>
  <dcterms:created xsi:type="dcterms:W3CDTF">2022-06-24T05:29:52Z</dcterms:created>
  <dcterms:modified xsi:type="dcterms:W3CDTF">2022-08-26T12:40:29Z</dcterms:modified>
</cp:coreProperties>
</file>